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7D59-F9B5-4A94-B950-B2E393B0A1AD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197A-123F-4032-9AAE-6D1701F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7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7D59-F9B5-4A94-B950-B2E393B0A1AD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197A-123F-4032-9AAE-6D1701F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1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7D59-F9B5-4A94-B950-B2E393B0A1AD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197A-123F-4032-9AAE-6D1701F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0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7D59-F9B5-4A94-B950-B2E393B0A1AD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197A-123F-4032-9AAE-6D1701F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9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7D59-F9B5-4A94-B950-B2E393B0A1AD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197A-123F-4032-9AAE-6D1701F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6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7D59-F9B5-4A94-B950-B2E393B0A1AD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197A-123F-4032-9AAE-6D1701F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1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7D59-F9B5-4A94-B950-B2E393B0A1AD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197A-123F-4032-9AAE-6D1701F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9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7D59-F9B5-4A94-B950-B2E393B0A1AD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197A-123F-4032-9AAE-6D1701F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2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7D59-F9B5-4A94-B950-B2E393B0A1AD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197A-123F-4032-9AAE-6D1701F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7D59-F9B5-4A94-B950-B2E393B0A1AD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197A-123F-4032-9AAE-6D1701F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7D59-F9B5-4A94-B950-B2E393B0A1AD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197A-123F-4032-9AAE-6D1701F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2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7D59-F9B5-4A94-B950-B2E393B0A1AD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F197A-123F-4032-9AAE-6D1701F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RANI SAHIB KAUR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WARRIOR PRINCESS</a:t>
            </a:r>
          </a:p>
        </p:txBody>
      </p:sp>
    </p:spTree>
    <p:extLst>
      <p:ext uri="{BB962C8B-B14F-4D97-AF65-F5344CB8AC3E}">
        <p14:creationId xmlns:p14="http://schemas.microsoft.com/office/powerpoint/2010/main" val="3346012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PATIALA GOT THE PRINCESS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999" y="2191385"/>
            <a:ext cx="7121055" cy="4432052"/>
          </a:xfrm>
        </p:spPr>
        <p:txBody>
          <a:bodyPr>
            <a:normAutofit fontScale="92500"/>
          </a:bodyPr>
          <a:lstStyle/>
          <a:p>
            <a:r>
              <a:rPr lang="en-US" dirty="0"/>
              <a:t>Patiala named after its first ruler Ala Singh</a:t>
            </a:r>
          </a:p>
          <a:p>
            <a:r>
              <a:rPr lang="en-US" dirty="0"/>
              <a:t>In 1771 Rani Raj Kaur and Raja Amar Singh grandson of Ala Singh was blessed with princess</a:t>
            </a:r>
          </a:p>
          <a:p>
            <a:r>
              <a:rPr lang="en-US" dirty="0"/>
              <a:t>She was named Sahib Kaur</a:t>
            </a:r>
          </a:p>
          <a:p>
            <a:r>
              <a:rPr lang="en-US" dirty="0"/>
              <a:t>She took </a:t>
            </a:r>
            <a:r>
              <a:rPr lang="en-US" dirty="0" err="1"/>
              <a:t>Khandey</a:t>
            </a:r>
            <a:r>
              <a:rPr lang="en-US" dirty="0"/>
              <a:t> di </a:t>
            </a:r>
            <a:r>
              <a:rPr lang="en-US" dirty="0" err="1"/>
              <a:t>Pahul</a:t>
            </a:r>
            <a:r>
              <a:rPr lang="en-US" dirty="0"/>
              <a:t> at a very young age</a:t>
            </a:r>
          </a:p>
          <a:p>
            <a:r>
              <a:rPr lang="en-US" dirty="0"/>
              <a:t>She was a devoted Sikh</a:t>
            </a:r>
          </a:p>
          <a:p>
            <a:r>
              <a:rPr lang="en-US" dirty="0"/>
              <a:t>She learnt horseback riding and got training of all kinds of weapons</a:t>
            </a:r>
          </a:p>
          <a:p>
            <a:r>
              <a:rPr lang="en-US" dirty="0"/>
              <a:t>She got married to </a:t>
            </a:r>
            <a:r>
              <a:rPr lang="en-US" dirty="0" err="1"/>
              <a:t>Sardar</a:t>
            </a:r>
            <a:r>
              <a:rPr lang="en-US" dirty="0"/>
              <a:t> </a:t>
            </a:r>
            <a:r>
              <a:rPr lang="en-US" dirty="0" err="1"/>
              <a:t>Jaimal</a:t>
            </a:r>
            <a:r>
              <a:rPr lang="en-US" dirty="0"/>
              <a:t> Singh of </a:t>
            </a:r>
            <a:r>
              <a:rPr lang="en-US" dirty="0" err="1"/>
              <a:t>Kanheiya</a:t>
            </a:r>
            <a:r>
              <a:rPr lang="en-US" dirty="0"/>
              <a:t> </a:t>
            </a:r>
            <a:r>
              <a:rPr lang="en-US" dirty="0" err="1"/>
              <a:t>Misal</a:t>
            </a:r>
            <a:endParaRPr lang="en-US" dirty="0"/>
          </a:p>
        </p:txBody>
      </p:sp>
      <p:pic>
        <p:nvPicPr>
          <p:cNvPr id="2050" name="Picture 2" descr="Image result for warrior princess rani sahib ka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054" y="2191384"/>
            <a:ext cx="4675366" cy="443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3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SAHIB KAUR BECOMES THE PRIME MINISTER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24" y="1825625"/>
            <a:ext cx="1090057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After the death of Raja Amar Singh, his son Sahib Singh became the King</a:t>
            </a:r>
          </a:p>
          <a:p>
            <a:r>
              <a:rPr lang="en-US" dirty="0"/>
              <a:t>He was only 7 year old</a:t>
            </a:r>
          </a:p>
          <a:p>
            <a:r>
              <a:rPr lang="en-US" dirty="0"/>
              <a:t>His Prime Minister </a:t>
            </a:r>
            <a:r>
              <a:rPr lang="en-US" dirty="0" err="1"/>
              <a:t>Nanu</a:t>
            </a:r>
            <a:r>
              <a:rPr lang="en-US" dirty="0"/>
              <a:t> Mal became greedy</a:t>
            </a:r>
          </a:p>
          <a:p>
            <a:r>
              <a:rPr lang="en-US" dirty="0"/>
              <a:t>Sahib Singh replaced him with his sister Sahib Kaur</a:t>
            </a:r>
          </a:p>
          <a:p>
            <a:r>
              <a:rPr lang="en-US" dirty="0"/>
              <a:t>Rani Sahib Kaur replaced all corrupt officials with honest ones</a:t>
            </a:r>
          </a:p>
          <a:p>
            <a:r>
              <a:rPr lang="en-US" dirty="0"/>
              <a:t>She constructed new forts and restored peace &amp; prosperity in the state</a:t>
            </a:r>
          </a:p>
          <a:p>
            <a:r>
              <a:rPr lang="en-US" dirty="0"/>
              <a:t>News came that her husband is captured by a rival chief </a:t>
            </a:r>
            <a:r>
              <a:rPr lang="en-US" dirty="0" err="1"/>
              <a:t>Fateh</a:t>
            </a:r>
            <a:r>
              <a:rPr lang="en-US" dirty="0"/>
              <a:t> Singh</a:t>
            </a:r>
          </a:p>
          <a:p>
            <a:r>
              <a:rPr lang="en-US" dirty="0"/>
              <a:t>She lead a large army, attacked the rivals and rescued her husband and restored back his kingdom.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23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MARATHAS ATTACKED PATIALA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663" y="1825625"/>
            <a:ext cx="10972137" cy="4351338"/>
          </a:xfrm>
        </p:spPr>
        <p:txBody>
          <a:bodyPr/>
          <a:lstStyle/>
          <a:p>
            <a:r>
              <a:rPr lang="en-US" dirty="0"/>
              <a:t>News came that Marathas were marching towards Patiala with a large army carrying advance weapons and cannons</a:t>
            </a:r>
          </a:p>
          <a:p>
            <a:r>
              <a:rPr lang="en-US" dirty="0"/>
              <a:t>Rani Sahib Kaur called a meeting of kings and chiefs of neighboring states</a:t>
            </a:r>
          </a:p>
          <a:p>
            <a:r>
              <a:rPr lang="en-US" dirty="0"/>
              <a:t>She convinced them to fight even though they were not well equipped</a:t>
            </a:r>
          </a:p>
          <a:p>
            <a:r>
              <a:rPr lang="en-US" dirty="0"/>
              <a:t>She was able to gather a combined force of 7000 warriors</a:t>
            </a:r>
          </a:p>
          <a:p>
            <a:r>
              <a:rPr lang="en-US" dirty="0"/>
              <a:t>She met the Maratha forces in the battlefield of </a:t>
            </a:r>
            <a:r>
              <a:rPr lang="en-US" dirty="0" err="1"/>
              <a:t>Mardanpur</a:t>
            </a:r>
            <a:r>
              <a:rPr lang="en-US" dirty="0"/>
              <a:t>, Ambala</a:t>
            </a:r>
          </a:p>
          <a:p>
            <a:r>
              <a:rPr lang="en-US" dirty="0"/>
              <a:t>She addressed her chiefs and soldiers:</a:t>
            </a:r>
            <a:br>
              <a:rPr lang="en-US" dirty="0"/>
            </a:br>
            <a:r>
              <a:rPr lang="en-US" dirty="0"/>
              <a:t>“I have pledged to return victorious. We are fighting for peace and justice. Guru Sahib preserves the honor of his Sikhs”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31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DETERMINED TO FIGHT AND WIN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299" y="1825625"/>
            <a:ext cx="10933043" cy="4351338"/>
          </a:xfrm>
        </p:spPr>
        <p:txBody>
          <a:bodyPr>
            <a:normAutofit/>
          </a:bodyPr>
          <a:lstStyle/>
          <a:p>
            <a:r>
              <a:rPr lang="en-US" dirty="0"/>
              <a:t>First day: Cannon fire caused sever casualties of Sikh forces</a:t>
            </a:r>
          </a:p>
          <a:p>
            <a:r>
              <a:rPr lang="en-US" dirty="0"/>
              <a:t>Rani Sahib Kaur kept her faith in Guru Sahib</a:t>
            </a:r>
          </a:p>
          <a:p>
            <a:r>
              <a:rPr lang="en-US" dirty="0"/>
              <a:t>By night fighting was so fierce that the Sikh soldiers wanted to retreat</a:t>
            </a:r>
          </a:p>
          <a:p>
            <a:r>
              <a:rPr lang="en-US" dirty="0"/>
              <a:t>She roared, “You retreat if you want to, but I am determined to fight till the end of my life”</a:t>
            </a:r>
          </a:p>
          <a:p>
            <a:r>
              <a:rPr lang="en-US" dirty="0"/>
              <a:t>She lead the attack at midnight as Marathas were enjoying their victory and gave them a surprise</a:t>
            </a:r>
          </a:p>
          <a:p>
            <a:r>
              <a:rPr lang="en-US" dirty="0"/>
              <a:t>Sikhs burst upon the camp of enemies as the lion attacks the herd</a:t>
            </a:r>
          </a:p>
          <a:p>
            <a:r>
              <a:rPr lang="en-US" dirty="0"/>
              <a:t>Maratha forces ran for their lives and never looked back towards Punjab</a:t>
            </a:r>
          </a:p>
        </p:txBody>
      </p:sp>
    </p:spTree>
    <p:extLst>
      <p:ext uri="{BB962C8B-B14F-4D97-AF65-F5344CB8AC3E}">
        <p14:creationId xmlns:p14="http://schemas.microsoft.com/office/powerpoint/2010/main" val="3748949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 THOMAS AND RANI SAHIB KAUR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298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After 2 years of peace, George Thomas attacked kingdom of </a:t>
            </a:r>
            <a:r>
              <a:rPr lang="en-US" dirty="0" err="1"/>
              <a:t>Jind</a:t>
            </a:r>
            <a:endParaRPr lang="en-US" dirty="0"/>
          </a:p>
          <a:p>
            <a:r>
              <a:rPr lang="en-US" dirty="0"/>
              <a:t>King of </a:t>
            </a:r>
            <a:r>
              <a:rPr lang="en-US" dirty="0" err="1"/>
              <a:t>Jind</a:t>
            </a:r>
            <a:r>
              <a:rPr lang="en-US" dirty="0"/>
              <a:t> asked for help from Patiala</a:t>
            </a:r>
          </a:p>
          <a:p>
            <a:r>
              <a:rPr lang="en-US" dirty="0"/>
              <a:t>Rani Sahib Kaur left for </a:t>
            </a:r>
            <a:r>
              <a:rPr lang="en-US" dirty="0" err="1"/>
              <a:t>Jind</a:t>
            </a:r>
            <a:r>
              <a:rPr lang="en-US" dirty="0"/>
              <a:t> to help against her brother’s wishes</a:t>
            </a:r>
          </a:p>
          <a:p>
            <a:r>
              <a:rPr lang="en-US" dirty="0"/>
              <a:t>She attacked Thomas’s stronghold, cut the supply lines</a:t>
            </a:r>
          </a:p>
          <a:p>
            <a:r>
              <a:rPr lang="en-US" dirty="0"/>
              <a:t>After 100 days of siege, Thomas ran away towards </a:t>
            </a:r>
            <a:r>
              <a:rPr lang="en-US" dirty="0" err="1"/>
              <a:t>Hansi</a:t>
            </a:r>
            <a:endParaRPr lang="en-US" dirty="0"/>
          </a:p>
          <a:p>
            <a:r>
              <a:rPr lang="en-US" dirty="0"/>
              <a:t>Sikh forces followed Thomas but Thomas attacked them at night</a:t>
            </a:r>
          </a:p>
          <a:p>
            <a:r>
              <a:rPr lang="en-US" dirty="0"/>
              <a:t>Sikh forces had to retreat and seek help from Rani Sahib Kaur</a:t>
            </a:r>
          </a:p>
          <a:p>
            <a:r>
              <a:rPr lang="en-US" dirty="0"/>
              <a:t>She gathered her forces, attacked him and made him sign peace and surrender agreement</a:t>
            </a:r>
          </a:p>
          <a:p>
            <a:r>
              <a:rPr lang="en-US" dirty="0"/>
              <a:t>She passed away in 1799</a:t>
            </a:r>
          </a:p>
          <a:p>
            <a:r>
              <a:rPr lang="en-US" dirty="0"/>
              <a:t>She is remembered as the honest &amp; courageous PM and a dedicated Sikh</a:t>
            </a:r>
          </a:p>
        </p:txBody>
      </p:sp>
    </p:spTree>
    <p:extLst>
      <p:ext uri="{BB962C8B-B14F-4D97-AF65-F5344CB8AC3E}">
        <p14:creationId xmlns:p14="http://schemas.microsoft.com/office/powerpoint/2010/main" val="1567090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466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RANI SAHIB KAUR</vt:lpstr>
      <vt:lpstr>PATIALA GOT THE PRINCESS</vt:lpstr>
      <vt:lpstr>SAHIB KAUR BECOMES THE PRIME MINISTER</vt:lpstr>
      <vt:lpstr>MARATHAS ATTACKED PATIALA</vt:lpstr>
      <vt:lpstr>DETERMINED TO FIGHT AND WIN</vt:lpstr>
      <vt:lpstr>GEORGE THOMAS AND RANI SAHIB KAUR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RANI SAHIB KAUR</dc:title>
  <dc:creator>Kuldeep Singh</dc:creator>
  <cp:lastModifiedBy>Kuldeep Singh</cp:lastModifiedBy>
  <cp:revision>11</cp:revision>
  <dcterms:created xsi:type="dcterms:W3CDTF">2019-05-31T15:56:46Z</dcterms:created>
  <dcterms:modified xsi:type="dcterms:W3CDTF">2019-06-04T17:01:03Z</dcterms:modified>
</cp:coreProperties>
</file>