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8" r:id="rId5"/>
    <p:sldId id="262" r:id="rId6"/>
    <p:sldId id="259" r:id="rId7"/>
    <p:sldId id="263" r:id="rId8"/>
    <p:sldId id="264" r:id="rId9"/>
    <p:sldId id="265"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6/3/2019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6/3/2019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bg1"/>
                </a:solidFill>
              </a:rPr>
              <a:t>NISHAAN SAHIB</a:t>
            </a:r>
          </a:p>
        </p:txBody>
      </p:sp>
      <p:sp>
        <p:nvSpPr>
          <p:cNvPr id="3" name="Subtitle 2"/>
          <p:cNvSpPr>
            <a:spLocks noGrp="1"/>
          </p:cNvSpPr>
          <p:nvPr>
            <p:ph type="subTitle" idx="1"/>
          </p:nvPr>
        </p:nvSpPr>
        <p:spPr/>
        <p:txBody>
          <a:bodyPr>
            <a:normAutofit/>
          </a:bodyPr>
          <a:lstStyle/>
          <a:p>
            <a:r>
              <a:rPr lang="en-US" sz="2800" b="1">
                <a:solidFill>
                  <a:schemeClr val="bg1"/>
                </a:solidFill>
              </a:rPr>
              <a:t>2019 </a:t>
            </a:r>
            <a:r>
              <a:rPr lang="en-US" sz="2800" b="1" dirty="0">
                <a:solidFill>
                  <a:schemeClr val="bg1"/>
                </a:solidFill>
              </a:rPr>
              <a:t>SIKH </a:t>
            </a:r>
            <a:r>
              <a:rPr lang="en-US" sz="2800" b="1" dirty="0" err="1">
                <a:solidFill>
                  <a:schemeClr val="bg1"/>
                </a:solidFill>
              </a:rPr>
              <a:t>Gurmat</a:t>
            </a:r>
            <a:r>
              <a:rPr lang="en-US" sz="2800" b="1" dirty="0">
                <a:solidFill>
                  <a:schemeClr val="bg1"/>
                </a:solidFill>
              </a:rPr>
              <a:t> Camp</a:t>
            </a:r>
          </a:p>
        </p:txBody>
      </p:sp>
      <p:pic>
        <p:nvPicPr>
          <p:cNvPr id="1026" name="Picture 2" descr="Two Nishan Sahib At Sri Akal Takht Sahib-Guda1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1817" y="24301"/>
            <a:ext cx="5705475" cy="6971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324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bg1"/>
                </a:solidFill>
              </a:rPr>
              <a:t>SIKH SLOGANS</a:t>
            </a:r>
          </a:p>
        </p:txBody>
      </p:sp>
      <p:sp>
        <p:nvSpPr>
          <p:cNvPr id="3" name="Content Placeholder 2"/>
          <p:cNvSpPr>
            <a:spLocks noGrp="1"/>
          </p:cNvSpPr>
          <p:nvPr>
            <p:ph idx="1"/>
          </p:nvPr>
        </p:nvSpPr>
        <p:spPr>
          <a:xfrm>
            <a:off x="1336797" y="2265116"/>
            <a:ext cx="9905999" cy="4432669"/>
          </a:xfrm>
        </p:spPr>
        <p:txBody>
          <a:bodyPr>
            <a:normAutofit lnSpcReduction="10000"/>
          </a:bodyPr>
          <a:lstStyle/>
          <a:p>
            <a:r>
              <a:rPr lang="en-US" sz="4000" b="1" dirty="0">
                <a:solidFill>
                  <a:schemeClr val="bg1"/>
                </a:solidFill>
              </a:rPr>
              <a:t>ANNOUNCER		SANGAT – EVERYBODY</a:t>
            </a:r>
          </a:p>
          <a:p>
            <a:r>
              <a:rPr lang="en-US" sz="2800" b="1" dirty="0">
                <a:solidFill>
                  <a:schemeClr val="bg1"/>
                </a:solidFill>
              </a:rPr>
              <a:t>DEG – TEG						FATEH</a:t>
            </a:r>
          </a:p>
          <a:p>
            <a:r>
              <a:rPr lang="en-US" sz="2800" b="1" dirty="0">
                <a:solidFill>
                  <a:schemeClr val="bg1"/>
                </a:solidFill>
              </a:rPr>
              <a:t>PANTH KEE					JEET</a:t>
            </a:r>
          </a:p>
          <a:p>
            <a:r>
              <a:rPr lang="en-US" sz="2800" b="1" dirty="0">
                <a:solidFill>
                  <a:schemeClr val="bg1"/>
                </a:solidFill>
              </a:rPr>
              <a:t>RAAJ KAREGA					KHALSA</a:t>
            </a:r>
          </a:p>
          <a:p>
            <a:r>
              <a:rPr lang="en-US" sz="2800" b="1" dirty="0">
                <a:solidFill>
                  <a:schemeClr val="bg1"/>
                </a:solidFill>
              </a:rPr>
              <a:t>JHOOLTEY NISHAAN RAHEN		PANTH MAHARAJ KAY</a:t>
            </a:r>
          </a:p>
          <a:p>
            <a:r>
              <a:rPr lang="en-US" sz="2800" b="1" dirty="0">
                <a:solidFill>
                  <a:schemeClr val="bg1"/>
                </a:solidFill>
              </a:rPr>
              <a:t>BOLEY SO NIHAAL				SAT SIRI AKAAL</a:t>
            </a:r>
          </a:p>
          <a:p>
            <a:r>
              <a:rPr lang="en-US" sz="2800" b="1" dirty="0">
                <a:solidFill>
                  <a:schemeClr val="bg1"/>
                </a:solidFill>
              </a:rPr>
              <a:t>May the Flags of the </a:t>
            </a:r>
            <a:r>
              <a:rPr lang="en-US" sz="2800" b="1" dirty="0" err="1">
                <a:solidFill>
                  <a:schemeClr val="bg1"/>
                </a:solidFill>
              </a:rPr>
              <a:t>Panth</a:t>
            </a:r>
            <a:r>
              <a:rPr lang="en-US" sz="2800" b="1" dirty="0">
                <a:solidFill>
                  <a:schemeClr val="bg1"/>
                </a:solidFill>
              </a:rPr>
              <a:t> keep on flying!</a:t>
            </a:r>
          </a:p>
        </p:txBody>
      </p:sp>
    </p:spTree>
    <p:extLst>
      <p:ext uri="{BB962C8B-B14F-4D97-AF65-F5344CB8AC3E}">
        <p14:creationId xmlns:p14="http://schemas.microsoft.com/office/powerpoint/2010/main" val="14520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bg1"/>
                </a:solidFill>
              </a:rPr>
              <a:t>SIGNIFICANCE</a:t>
            </a:r>
          </a:p>
        </p:txBody>
      </p:sp>
      <p:sp>
        <p:nvSpPr>
          <p:cNvPr id="3" name="Content Placeholder 2"/>
          <p:cNvSpPr>
            <a:spLocks noGrp="1"/>
          </p:cNvSpPr>
          <p:nvPr>
            <p:ph idx="1"/>
          </p:nvPr>
        </p:nvSpPr>
        <p:spPr>
          <a:xfrm>
            <a:off x="1141412" y="1880558"/>
            <a:ext cx="9905999" cy="4778150"/>
          </a:xfrm>
        </p:spPr>
        <p:txBody>
          <a:bodyPr>
            <a:normAutofit lnSpcReduction="10000"/>
          </a:bodyPr>
          <a:lstStyle/>
          <a:p>
            <a:r>
              <a:rPr lang="en-US" sz="3600" b="1" dirty="0">
                <a:solidFill>
                  <a:schemeClr val="bg1"/>
                </a:solidFill>
              </a:rPr>
              <a:t>It's significance is simply as much as if not more than that of the flag of a Nation or Country!</a:t>
            </a:r>
          </a:p>
          <a:p>
            <a:r>
              <a:rPr lang="en-US" sz="3600" b="1" dirty="0" err="1">
                <a:solidFill>
                  <a:schemeClr val="bg1"/>
                </a:solidFill>
              </a:rPr>
              <a:t>Gurdwara</a:t>
            </a:r>
            <a:r>
              <a:rPr lang="en-US" sz="3600" b="1" dirty="0">
                <a:solidFill>
                  <a:schemeClr val="bg1"/>
                </a:solidFill>
              </a:rPr>
              <a:t> – Sikh place of worship &amp; education is recognized from a far distance by the highly and mightily placed </a:t>
            </a:r>
            <a:r>
              <a:rPr lang="en-US" sz="3600" b="1" dirty="0" err="1">
                <a:solidFill>
                  <a:schemeClr val="bg1"/>
                </a:solidFill>
              </a:rPr>
              <a:t>Nishan</a:t>
            </a:r>
            <a:r>
              <a:rPr lang="en-US" sz="3600" b="1" dirty="0">
                <a:solidFill>
                  <a:schemeClr val="bg1"/>
                </a:solidFill>
              </a:rPr>
              <a:t> Sahib. </a:t>
            </a:r>
          </a:p>
          <a:p>
            <a:r>
              <a:rPr lang="en-US" sz="3600" b="1" dirty="0" err="1">
                <a:solidFill>
                  <a:schemeClr val="bg1"/>
                </a:solidFill>
              </a:rPr>
              <a:t>Nishan</a:t>
            </a:r>
            <a:r>
              <a:rPr lang="en-US" sz="3600" b="1" dirty="0">
                <a:solidFill>
                  <a:schemeClr val="bg1"/>
                </a:solidFill>
              </a:rPr>
              <a:t> Sahib reminds every one of the Greatness of One Waheguru, Whose Praises are sung here </a:t>
            </a:r>
          </a:p>
          <a:p>
            <a:endParaRPr lang="en-US" dirty="0"/>
          </a:p>
          <a:p>
            <a:endParaRPr lang="en-US" dirty="0"/>
          </a:p>
        </p:txBody>
      </p:sp>
    </p:spTree>
    <p:extLst>
      <p:ext uri="{BB962C8B-B14F-4D97-AF65-F5344CB8AC3E}">
        <p14:creationId xmlns:p14="http://schemas.microsoft.com/office/powerpoint/2010/main" val="357444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bg1"/>
                </a:solidFill>
              </a:rPr>
              <a:t>SIGNIFICANCE</a:t>
            </a:r>
            <a:endParaRPr lang="en-US" sz="5400" dirty="0"/>
          </a:p>
        </p:txBody>
      </p:sp>
      <p:sp>
        <p:nvSpPr>
          <p:cNvPr id="3" name="Content Placeholder 2"/>
          <p:cNvSpPr>
            <a:spLocks noGrp="1"/>
          </p:cNvSpPr>
          <p:nvPr>
            <p:ph idx="1"/>
          </p:nvPr>
        </p:nvSpPr>
        <p:spPr>
          <a:xfrm>
            <a:off x="1141412" y="2249486"/>
            <a:ext cx="10112742" cy="4252913"/>
          </a:xfrm>
        </p:spPr>
        <p:txBody>
          <a:bodyPr>
            <a:noAutofit/>
          </a:bodyPr>
          <a:lstStyle/>
          <a:p>
            <a:r>
              <a:rPr lang="en-US" sz="3600" b="1" dirty="0">
                <a:solidFill>
                  <a:schemeClr val="bg1"/>
                </a:solidFill>
              </a:rPr>
              <a:t>Every one is welcomed here irrespective of their caste, creed, color, gender, status or religious affiliation</a:t>
            </a:r>
          </a:p>
          <a:p>
            <a:r>
              <a:rPr lang="en-US" sz="3600" b="1" dirty="0">
                <a:solidFill>
                  <a:schemeClr val="bg1"/>
                </a:solidFill>
              </a:rPr>
              <a:t>Shelter, food and any other kind of help or assistance is provided to all, if there is provision for such services at this location</a:t>
            </a:r>
          </a:p>
        </p:txBody>
      </p:sp>
    </p:spTree>
    <p:extLst>
      <p:ext uri="{BB962C8B-B14F-4D97-AF65-F5344CB8AC3E}">
        <p14:creationId xmlns:p14="http://schemas.microsoft.com/office/powerpoint/2010/main" val="654086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bg1"/>
                </a:solidFill>
              </a:rPr>
              <a:t>UNIQUE FLAG OF SIKH NATION</a:t>
            </a:r>
          </a:p>
        </p:txBody>
      </p:sp>
      <p:sp>
        <p:nvSpPr>
          <p:cNvPr id="3" name="Content Placeholder 2"/>
          <p:cNvSpPr>
            <a:spLocks noGrp="1"/>
          </p:cNvSpPr>
          <p:nvPr>
            <p:ph idx="1"/>
          </p:nvPr>
        </p:nvSpPr>
        <p:spPr>
          <a:xfrm>
            <a:off x="1141412" y="2396135"/>
            <a:ext cx="9905999" cy="4348541"/>
          </a:xfrm>
        </p:spPr>
        <p:txBody>
          <a:bodyPr>
            <a:normAutofit fontScale="25000" lnSpcReduction="20000"/>
          </a:bodyPr>
          <a:lstStyle/>
          <a:p>
            <a:r>
              <a:rPr lang="en-US" sz="14400" b="1" dirty="0">
                <a:solidFill>
                  <a:schemeClr val="bg1"/>
                </a:solidFill>
              </a:rPr>
              <a:t>Never flown at half mast ever !</a:t>
            </a:r>
          </a:p>
          <a:p>
            <a:r>
              <a:rPr lang="en-US" sz="14400" b="1" dirty="0">
                <a:solidFill>
                  <a:schemeClr val="bg1"/>
                </a:solidFill>
              </a:rPr>
              <a:t> Inside the Darbar Sahib, Amritsar, there is only one painting of human figures - a painting of Guru Gobind Singh </a:t>
            </a:r>
            <a:r>
              <a:rPr lang="en-US" sz="14400" b="1" dirty="0" err="1">
                <a:solidFill>
                  <a:schemeClr val="bg1"/>
                </a:solidFill>
              </a:rPr>
              <a:t>jee</a:t>
            </a:r>
            <a:r>
              <a:rPr lang="en-US" sz="14400" b="1" dirty="0">
                <a:solidFill>
                  <a:schemeClr val="bg1"/>
                </a:solidFill>
              </a:rPr>
              <a:t> with a Nishan Sahib. </a:t>
            </a:r>
            <a:br>
              <a:rPr lang="en-US" sz="14400" b="1" dirty="0">
                <a:solidFill>
                  <a:schemeClr val="bg1"/>
                </a:solidFill>
              </a:rPr>
            </a:br>
            <a:endParaRPr lang="en-US" sz="4000" b="1" dirty="0">
              <a:solidFill>
                <a:schemeClr val="bg1"/>
              </a:solidFill>
            </a:endParaRPr>
          </a:p>
          <a:p>
            <a:r>
              <a:rPr lang="pa-IN" sz="11200" dirty="0"/>
              <a:t>ਸਿੱਖਾਂ ਨੂੰ ਸਿੱਖੀ ਦਾਨ, ਕੇਸ ਦਾਨ, ਰਹਿਤ ਦਾਨ, ਬਿਬੇਕ ਦਾਨ, ਵਿਸਾਹ ਦਾਨ, ਭਰੋਸਾ ਦਾਨ, ਦਾਨਾਂ ਸਿਰ ਦਾਨ ਨਾਮ ਦਾਨ, ਸ੍ਰੀ ਅੰਮ੍ਰਿਤਸਰ ਜੀ ਦੇ ਇਸ਼ਨਾਨ, ਚੌਂਕੀਆਂ, ਝੰਡੇ, ਬੁੰਗੇ ਜੁਗੋ ਜੁਗ ਅਟਲ, ਧਰਮ ਕਾ ਜੈਕਾਰ, ਬੋਲੋ ਜੀ ਵਾਹਿਗੁਰੂ ॥</a:t>
            </a:r>
            <a:endParaRPr lang="en-US" sz="11200" dirty="0">
              <a:latin typeface="GurbaniWebThick" panose="04040607000000020004" pitchFamily="82" charset="0"/>
            </a:endParaRPr>
          </a:p>
          <a:p>
            <a:endParaRPr lang="en-US" dirty="0"/>
          </a:p>
        </p:txBody>
      </p:sp>
    </p:spTree>
    <p:extLst>
      <p:ext uri="{BB962C8B-B14F-4D97-AF65-F5344CB8AC3E}">
        <p14:creationId xmlns:p14="http://schemas.microsoft.com/office/powerpoint/2010/main" val="2275196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bg1"/>
                </a:solidFill>
              </a:rPr>
              <a:t>UNIQUE FLAG IN ARDAAS</a:t>
            </a:r>
            <a:endParaRPr lang="en-US" sz="5400" dirty="0"/>
          </a:p>
        </p:txBody>
      </p:sp>
      <p:sp>
        <p:nvSpPr>
          <p:cNvPr id="3" name="Content Placeholder 2"/>
          <p:cNvSpPr>
            <a:spLocks noGrp="1"/>
          </p:cNvSpPr>
          <p:nvPr>
            <p:ph idx="1"/>
          </p:nvPr>
        </p:nvSpPr>
        <p:spPr>
          <a:xfrm>
            <a:off x="1141412" y="2249486"/>
            <a:ext cx="10167450" cy="4608513"/>
          </a:xfrm>
        </p:spPr>
        <p:txBody>
          <a:bodyPr>
            <a:noAutofit/>
          </a:bodyPr>
          <a:lstStyle/>
          <a:p>
            <a:r>
              <a:rPr lang="en-US" sz="3200" b="1" dirty="0">
                <a:solidFill>
                  <a:schemeClr val="bg1"/>
                </a:solidFill>
              </a:rPr>
              <a:t>Confer upon the Sikhs the gift of </a:t>
            </a:r>
            <a:r>
              <a:rPr lang="en-US" sz="3200" b="1" dirty="0" err="1">
                <a:solidFill>
                  <a:schemeClr val="bg1"/>
                </a:solidFill>
              </a:rPr>
              <a:t>Sikhi</a:t>
            </a:r>
            <a:r>
              <a:rPr lang="en-US" sz="3200" b="1" dirty="0">
                <a:solidFill>
                  <a:schemeClr val="bg1"/>
                </a:solidFill>
              </a:rPr>
              <a:t>, the gift of (</a:t>
            </a:r>
            <a:r>
              <a:rPr lang="en-US" sz="3200" b="1" i="1" dirty="0">
                <a:solidFill>
                  <a:schemeClr val="bg1"/>
                </a:solidFill>
              </a:rPr>
              <a:t>uncut</a:t>
            </a:r>
            <a:r>
              <a:rPr lang="en-US" sz="3200" b="1" dirty="0">
                <a:solidFill>
                  <a:schemeClr val="bg1"/>
                </a:solidFill>
              </a:rPr>
              <a:t>) hair, the gift of observing Sikh principles, the gift of divine knowledge, the gift of firm faith, the gift of belief and the biggest gift of all, the gift of Name (</a:t>
            </a:r>
            <a:r>
              <a:rPr lang="en-US" sz="3200" b="1" i="1" dirty="0" err="1">
                <a:solidFill>
                  <a:schemeClr val="bg1"/>
                </a:solidFill>
              </a:rPr>
              <a:t>Naam</a:t>
            </a:r>
            <a:r>
              <a:rPr lang="en-US" sz="3200" b="1" dirty="0">
                <a:solidFill>
                  <a:schemeClr val="bg1"/>
                </a:solidFill>
              </a:rPr>
              <a:t>) – May they take a shower in the </a:t>
            </a:r>
            <a:r>
              <a:rPr lang="en-US" sz="3200" b="1" dirty="0" err="1">
                <a:solidFill>
                  <a:schemeClr val="bg1"/>
                </a:solidFill>
              </a:rPr>
              <a:t>Sarovar</a:t>
            </a:r>
            <a:r>
              <a:rPr lang="en-US" sz="3200" b="1" dirty="0">
                <a:solidFill>
                  <a:schemeClr val="bg1"/>
                </a:solidFill>
              </a:rPr>
              <a:t> of </a:t>
            </a:r>
            <a:r>
              <a:rPr lang="en-US" sz="3200" b="1" dirty="0" err="1">
                <a:solidFill>
                  <a:schemeClr val="bg1"/>
                </a:solidFill>
              </a:rPr>
              <a:t>Naam</a:t>
            </a:r>
            <a:r>
              <a:rPr lang="en-US" sz="3200" b="1" dirty="0">
                <a:solidFill>
                  <a:schemeClr val="bg1"/>
                </a:solidFill>
              </a:rPr>
              <a:t>. O God! May the choirs, the mansion and the banners keep on flying forever; may the truth ever triumph; say Waheguru !</a:t>
            </a:r>
          </a:p>
        </p:txBody>
      </p:sp>
    </p:spTree>
    <p:extLst>
      <p:ext uri="{BB962C8B-B14F-4D97-AF65-F5344CB8AC3E}">
        <p14:creationId xmlns:p14="http://schemas.microsoft.com/office/powerpoint/2010/main" val="3920948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6121" y="657595"/>
            <a:ext cx="9905998" cy="1478570"/>
          </a:xfrm>
        </p:spPr>
        <p:txBody>
          <a:bodyPr>
            <a:normAutofit/>
          </a:bodyPr>
          <a:lstStyle/>
          <a:p>
            <a:r>
              <a:rPr lang="en-US" sz="4400" b="1" dirty="0">
                <a:solidFill>
                  <a:schemeClr val="bg1"/>
                </a:solidFill>
              </a:rPr>
              <a:t>IMPORTANCE OF NISHAN SAHIB</a:t>
            </a:r>
          </a:p>
        </p:txBody>
      </p:sp>
      <p:sp>
        <p:nvSpPr>
          <p:cNvPr id="3" name="Content Placeholder 2"/>
          <p:cNvSpPr>
            <a:spLocks noGrp="1"/>
          </p:cNvSpPr>
          <p:nvPr>
            <p:ph idx="1"/>
          </p:nvPr>
        </p:nvSpPr>
        <p:spPr>
          <a:xfrm>
            <a:off x="1141412" y="2249487"/>
            <a:ext cx="9905999" cy="4453238"/>
          </a:xfrm>
        </p:spPr>
        <p:txBody>
          <a:bodyPr>
            <a:normAutofit/>
          </a:bodyPr>
          <a:lstStyle/>
          <a:p>
            <a:r>
              <a:rPr lang="en-US" sz="3600" b="1" dirty="0">
                <a:solidFill>
                  <a:schemeClr val="bg1"/>
                </a:solidFill>
              </a:rPr>
              <a:t>During the second battle of </a:t>
            </a:r>
            <a:r>
              <a:rPr lang="en-US" sz="3600" b="1" dirty="0" err="1">
                <a:solidFill>
                  <a:schemeClr val="bg1"/>
                </a:solidFill>
              </a:rPr>
              <a:t>Anandpur</a:t>
            </a:r>
            <a:r>
              <a:rPr lang="en-US" sz="3600" b="1" dirty="0">
                <a:solidFill>
                  <a:schemeClr val="bg1"/>
                </a:solidFill>
              </a:rPr>
              <a:t> Sahib around 1704 CE, Bhai </a:t>
            </a:r>
            <a:r>
              <a:rPr lang="en-US" sz="3600" b="1" dirty="0" err="1">
                <a:solidFill>
                  <a:schemeClr val="bg1"/>
                </a:solidFill>
              </a:rPr>
              <a:t>Alam</a:t>
            </a:r>
            <a:r>
              <a:rPr lang="en-US" sz="3600" b="1" dirty="0">
                <a:solidFill>
                  <a:schemeClr val="bg1"/>
                </a:solidFill>
              </a:rPr>
              <a:t> Singh, who was carrying the Sikh </a:t>
            </a:r>
            <a:r>
              <a:rPr lang="en-US" sz="3600" b="1" dirty="0" err="1">
                <a:solidFill>
                  <a:schemeClr val="bg1"/>
                </a:solidFill>
              </a:rPr>
              <a:t>Nishan</a:t>
            </a:r>
            <a:r>
              <a:rPr lang="en-US" sz="3600" b="1" dirty="0">
                <a:solidFill>
                  <a:schemeClr val="bg1"/>
                </a:solidFill>
              </a:rPr>
              <a:t> Sahib, was captured by the Mughals. </a:t>
            </a:r>
          </a:p>
          <a:p>
            <a:r>
              <a:rPr lang="en-US" sz="3600" b="1" dirty="0">
                <a:solidFill>
                  <a:schemeClr val="bg1"/>
                </a:solidFill>
              </a:rPr>
              <a:t>The Mughal Commander ordered </a:t>
            </a:r>
            <a:r>
              <a:rPr lang="en-US" sz="3600" b="1" dirty="0" err="1">
                <a:solidFill>
                  <a:schemeClr val="bg1"/>
                </a:solidFill>
              </a:rPr>
              <a:t>Alam</a:t>
            </a:r>
            <a:r>
              <a:rPr lang="en-US" sz="3600" b="1" dirty="0">
                <a:solidFill>
                  <a:schemeClr val="bg1"/>
                </a:solidFill>
              </a:rPr>
              <a:t> Singh to "throw the </a:t>
            </a:r>
            <a:r>
              <a:rPr lang="en-US" sz="3600" b="1" dirty="0" err="1">
                <a:solidFill>
                  <a:schemeClr val="bg1"/>
                </a:solidFill>
              </a:rPr>
              <a:t>Nishan</a:t>
            </a:r>
            <a:r>
              <a:rPr lang="en-US" sz="3600" b="1" dirty="0">
                <a:solidFill>
                  <a:schemeClr val="bg1"/>
                </a:solidFill>
              </a:rPr>
              <a:t> Sahib down ".</a:t>
            </a:r>
          </a:p>
        </p:txBody>
      </p:sp>
    </p:spTree>
    <p:extLst>
      <p:ext uri="{BB962C8B-B14F-4D97-AF65-F5344CB8AC3E}">
        <p14:creationId xmlns:p14="http://schemas.microsoft.com/office/powerpoint/2010/main" val="2297180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bg1"/>
                </a:solidFill>
              </a:rPr>
              <a:t>Fearless </a:t>
            </a:r>
            <a:r>
              <a:rPr lang="en-US" sz="5400" b="1" dirty="0" err="1">
                <a:solidFill>
                  <a:schemeClr val="bg1"/>
                </a:solidFill>
              </a:rPr>
              <a:t>alam</a:t>
            </a:r>
            <a:r>
              <a:rPr lang="en-US" sz="5400" b="1" dirty="0">
                <a:solidFill>
                  <a:schemeClr val="bg1"/>
                </a:solidFill>
              </a:rPr>
              <a:t> </a:t>
            </a:r>
            <a:r>
              <a:rPr lang="en-US" sz="5400" b="1" dirty="0" err="1">
                <a:solidFill>
                  <a:schemeClr val="bg1"/>
                </a:solidFill>
              </a:rPr>
              <a:t>singh</a:t>
            </a:r>
            <a:endParaRPr lang="en-US" sz="5400" b="1" dirty="0">
              <a:solidFill>
                <a:schemeClr val="bg1"/>
              </a:solidFill>
            </a:endParaRPr>
          </a:p>
        </p:txBody>
      </p:sp>
      <p:sp>
        <p:nvSpPr>
          <p:cNvPr id="3" name="Content Placeholder 2"/>
          <p:cNvSpPr>
            <a:spLocks noGrp="1"/>
          </p:cNvSpPr>
          <p:nvPr>
            <p:ph idx="1"/>
          </p:nvPr>
        </p:nvSpPr>
        <p:spPr>
          <a:xfrm>
            <a:off x="1313350" y="2296378"/>
            <a:ext cx="9905999" cy="4252913"/>
          </a:xfrm>
        </p:spPr>
        <p:txBody>
          <a:bodyPr>
            <a:noAutofit/>
          </a:bodyPr>
          <a:lstStyle/>
          <a:p>
            <a:r>
              <a:rPr lang="en-US" sz="2800" b="1" dirty="0">
                <a:solidFill>
                  <a:schemeClr val="bg1"/>
                </a:solidFill>
              </a:rPr>
              <a:t>Bhai </a:t>
            </a:r>
            <a:r>
              <a:rPr lang="en-US" sz="2800" b="1" dirty="0" err="1">
                <a:solidFill>
                  <a:schemeClr val="bg1"/>
                </a:solidFill>
              </a:rPr>
              <a:t>Alam</a:t>
            </a:r>
            <a:r>
              <a:rPr lang="en-US" sz="2800" b="1" dirty="0">
                <a:solidFill>
                  <a:schemeClr val="bg1"/>
                </a:solidFill>
              </a:rPr>
              <a:t> Singh replied, "THIS Flag is the symbol of my personal dignity and that of my Guru and I will never let it fall".</a:t>
            </a:r>
          </a:p>
          <a:p>
            <a:r>
              <a:rPr lang="en-US" sz="2800" b="1" dirty="0">
                <a:solidFill>
                  <a:schemeClr val="bg1"/>
                </a:solidFill>
              </a:rPr>
              <a:t>The Mughal Commander said "we will cut off your hands, in that case."</a:t>
            </a:r>
          </a:p>
          <a:p>
            <a:r>
              <a:rPr lang="en-US" sz="2800" b="1" dirty="0">
                <a:solidFill>
                  <a:schemeClr val="bg1"/>
                </a:solidFill>
              </a:rPr>
              <a:t>The fearless Bhai </a:t>
            </a:r>
            <a:r>
              <a:rPr lang="en-US" sz="2800" b="1" dirty="0" err="1">
                <a:solidFill>
                  <a:schemeClr val="bg1"/>
                </a:solidFill>
              </a:rPr>
              <a:t>Alam</a:t>
            </a:r>
            <a:r>
              <a:rPr lang="en-US" sz="2800" b="1" dirty="0">
                <a:solidFill>
                  <a:schemeClr val="bg1"/>
                </a:solidFill>
              </a:rPr>
              <a:t> Singh without any hesitation replied, "In that case, I will carry the </a:t>
            </a:r>
            <a:r>
              <a:rPr lang="en-US" sz="2800" b="1" dirty="0" err="1">
                <a:solidFill>
                  <a:schemeClr val="bg1"/>
                </a:solidFill>
              </a:rPr>
              <a:t>Nishan</a:t>
            </a:r>
            <a:r>
              <a:rPr lang="en-US" sz="2800" b="1" dirty="0">
                <a:solidFill>
                  <a:schemeClr val="bg1"/>
                </a:solidFill>
              </a:rPr>
              <a:t> Sahib with my feet."</a:t>
            </a:r>
          </a:p>
        </p:txBody>
      </p:sp>
    </p:spTree>
    <p:extLst>
      <p:ext uri="{BB962C8B-B14F-4D97-AF65-F5344CB8AC3E}">
        <p14:creationId xmlns:p14="http://schemas.microsoft.com/office/powerpoint/2010/main" val="392229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err="1">
                <a:solidFill>
                  <a:schemeClr val="bg1"/>
                </a:solidFill>
              </a:rPr>
              <a:t>Nishan</a:t>
            </a:r>
            <a:r>
              <a:rPr lang="en-US" sz="4400" b="1" dirty="0">
                <a:solidFill>
                  <a:schemeClr val="bg1"/>
                </a:solidFill>
              </a:rPr>
              <a:t> sahib belongs to the guru</a:t>
            </a:r>
          </a:p>
        </p:txBody>
      </p:sp>
      <p:sp>
        <p:nvSpPr>
          <p:cNvPr id="3" name="Content Placeholder 2"/>
          <p:cNvSpPr>
            <a:spLocks noGrp="1"/>
          </p:cNvSpPr>
          <p:nvPr>
            <p:ph idx="1"/>
          </p:nvPr>
        </p:nvSpPr>
        <p:spPr>
          <a:xfrm>
            <a:off x="1352427" y="2319825"/>
            <a:ext cx="9905999" cy="4362328"/>
          </a:xfrm>
        </p:spPr>
        <p:txBody>
          <a:bodyPr>
            <a:normAutofit fontScale="92500" lnSpcReduction="20000"/>
          </a:bodyPr>
          <a:lstStyle/>
          <a:p>
            <a:r>
              <a:rPr lang="en-US" sz="3200" b="1" dirty="0">
                <a:solidFill>
                  <a:schemeClr val="bg1"/>
                </a:solidFill>
              </a:rPr>
              <a:t>The Mughal said, “We will cut off your legs”. </a:t>
            </a:r>
          </a:p>
          <a:p>
            <a:r>
              <a:rPr lang="en-US" sz="3200" b="1" dirty="0">
                <a:solidFill>
                  <a:schemeClr val="bg1"/>
                </a:solidFill>
              </a:rPr>
              <a:t>Bhai </a:t>
            </a:r>
            <a:r>
              <a:rPr lang="en-US" sz="3200" b="1" dirty="0" err="1">
                <a:solidFill>
                  <a:schemeClr val="bg1"/>
                </a:solidFill>
              </a:rPr>
              <a:t>Alam</a:t>
            </a:r>
            <a:r>
              <a:rPr lang="en-US" sz="3200" b="1" dirty="0">
                <a:solidFill>
                  <a:schemeClr val="bg1"/>
                </a:solidFill>
              </a:rPr>
              <a:t> Singh boldly defying, responded, "Then, I will hold it with my mouth! This flag belongs to my GURU, I will never let it fall ever"</a:t>
            </a:r>
          </a:p>
          <a:p>
            <a:r>
              <a:rPr lang="en-US" sz="3200" b="1" dirty="0">
                <a:solidFill>
                  <a:schemeClr val="bg1"/>
                </a:solidFill>
              </a:rPr>
              <a:t>The commander retorted, “we will blow your head off, what will you do then?” Bhai </a:t>
            </a:r>
            <a:r>
              <a:rPr lang="en-US" sz="3200" b="1" dirty="0" err="1">
                <a:solidFill>
                  <a:schemeClr val="bg1"/>
                </a:solidFill>
              </a:rPr>
              <a:t>Alam</a:t>
            </a:r>
            <a:r>
              <a:rPr lang="en-US" sz="3200" b="1" dirty="0">
                <a:solidFill>
                  <a:schemeClr val="bg1"/>
                </a:solidFill>
              </a:rPr>
              <a:t> Singh  responded by saying "I will hold it high as long as breathe. My Guru will protect it to whom it belongs”.</a:t>
            </a:r>
          </a:p>
          <a:p>
            <a:endParaRPr lang="en-US" dirty="0"/>
          </a:p>
        </p:txBody>
      </p:sp>
    </p:spTree>
    <p:extLst>
      <p:ext uri="{BB962C8B-B14F-4D97-AF65-F5344CB8AC3E}">
        <p14:creationId xmlns:p14="http://schemas.microsoft.com/office/powerpoint/2010/main" val="1860586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4" descr="tejs car 0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35198" y="0"/>
            <a:ext cx="10089295"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51515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273</TotalTime>
  <Words>442</Words>
  <Application>Microsoft Office PowerPoint</Application>
  <PresentationFormat>Widescreen</PresentationFormat>
  <Paragraphs>34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GurbaniWebThick</vt:lpstr>
      <vt:lpstr>Tw Cen MT</vt:lpstr>
      <vt:lpstr>Circuit</vt:lpstr>
      <vt:lpstr>NISHAAN SAHIB</vt:lpstr>
      <vt:lpstr>SIGNIFICANCE</vt:lpstr>
      <vt:lpstr>SIGNIFICANCE</vt:lpstr>
      <vt:lpstr>UNIQUE FLAG OF SIKH NATION</vt:lpstr>
      <vt:lpstr>UNIQUE FLAG IN ARDAAS</vt:lpstr>
      <vt:lpstr>IMPORTANCE OF NISHAN SAHIB</vt:lpstr>
      <vt:lpstr>Fearless alam singh</vt:lpstr>
      <vt:lpstr>Nishan sahib belongs to the guru</vt:lpstr>
      <vt:lpstr>PowerPoint Presentation</vt:lpstr>
      <vt:lpstr>SIKH SLOGANS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NISHAAN SAHIB</dc:title>
  <dc:creator>Kuldeep Singh</dc:creator>
  <cp:lastModifiedBy>Kuldeep Singh</cp:lastModifiedBy>
  <cp:revision>30</cp:revision>
  <dcterms:created xsi:type="dcterms:W3CDTF">2018-05-07T16:57:00Z</dcterms:created>
  <dcterms:modified xsi:type="dcterms:W3CDTF">2019-06-03T13:47:59Z</dcterms:modified>
</cp:coreProperties>
</file>