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3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5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3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5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9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5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6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6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2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3C1B-63FA-4CF0-96EC-7B439CEF610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95154-361E-4B37-8150-AD1239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1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MATA KHEEVI JEE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Honorable mention in Guru </a:t>
            </a:r>
            <a:r>
              <a:rPr lang="en-US" dirty="0" err="1"/>
              <a:t>Granth</a:t>
            </a:r>
            <a:r>
              <a:rPr lang="en-US" dirty="0"/>
              <a:t> Sahib</a:t>
            </a:r>
          </a:p>
        </p:txBody>
      </p:sp>
    </p:spTree>
    <p:extLst>
      <p:ext uri="{BB962C8B-B14F-4D97-AF65-F5344CB8AC3E}">
        <p14:creationId xmlns:p14="http://schemas.microsoft.com/office/powerpoint/2010/main" val="302693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MATA KHIVI JEE IN THE LANGAR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58" y="1809957"/>
            <a:ext cx="9279172" cy="5195141"/>
          </a:xfrm>
        </p:spPr>
      </p:pic>
    </p:spTree>
    <p:extLst>
      <p:ext uri="{BB962C8B-B14F-4D97-AF65-F5344CB8AC3E}">
        <p14:creationId xmlns:p14="http://schemas.microsoft.com/office/powerpoint/2010/main" val="186839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MATA KHIVI PRAISED IN GURU GRANTH SAHIB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49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Guru </a:t>
            </a:r>
            <a:r>
              <a:rPr lang="en-US" dirty="0" err="1"/>
              <a:t>Angad</a:t>
            </a:r>
            <a:r>
              <a:rPr lang="en-US" dirty="0"/>
              <a:t> Dev </a:t>
            </a:r>
            <a:r>
              <a:rPr lang="en-US" dirty="0" err="1"/>
              <a:t>jee</a:t>
            </a:r>
            <a:r>
              <a:rPr lang="en-US" dirty="0"/>
              <a:t> was addressed as the Husband of Mata </a:t>
            </a:r>
            <a:r>
              <a:rPr lang="en-US" dirty="0" err="1"/>
              <a:t>Khivi</a:t>
            </a:r>
            <a:endParaRPr lang="en-US" dirty="0"/>
          </a:p>
          <a:p>
            <a:r>
              <a:rPr lang="en-US" dirty="0"/>
              <a:t>It was written by Bhai </a:t>
            </a:r>
            <a:r>
              <a:rPr lang="en-US" dirty="0" err="1"/>
              <a:t>Balwand</a:t>
            </a:r>
            <a:r>
              <a:rPr lang="en-US" dirty="0"/>
              <a:t>, who wrote one full </a:t>
            </a:r>
            <a:r>
              <a:rPr lang="en-US" dirty="0" err="1"/>
              <a:t>Paurhi</a:t>
            </a:r>
            <a:r>
              <a:rPr lang="en-US" dirty="0"/>
              <a:t> in praise:</a:t>
            </a:r>
          </a:p>
          <a:p>
            <a:r>
              <a:rPr lang="en-US" dirty="0"/>
              <a:t>As Guru </a:t>
            </a:r>
            <a:r>
              <a:rPr lang="en-US" dirty="0" err="1"/>
              <a:t>Angad</a:t>
            </a:r>
            <a:r>
              <a:rPr lang="en-US" dirty="0"/>
              <a:t> Dev </a:t>
            </a:r>
            <a:r>
              <a:rPr lang="en-US" dirty="0" err="1"/>
              <a:t>jee</a:t>
            </a:r>
            <a:r>
              <a:rPr lang="en-US" dirty="0"/>
              <a:t> is distributing the </a:t>
            </a:r>
            <a:r>
              <a:rPr lang="en-US" dirty="0" err="1"/>
              <a:t>Langar</a:t>
            </a:r>
            <a:r>
              <a:rPr lang="en-US" dirty="0"/>
              <a:t> of </a:t>
            </a:r>
            <a:r>
              <a:rPr lang="en-US" dirty="0" err="1"/>
              <a:t>Shabad</a:t>
            </a:r>
            <a:r>
              <a:rPr lang="en-US" dirty="0"/>
              <a:t> to the </a:t>
            </a:r>
            <a:r>
              <a:rPr lang="en-US" dirty="0" err="1"/>
              <a:t>Sangat</a:t>
            </a:r>
            <a:r>
              <a:rPr lang="en-US" dirty="0"/>
              <a:t>, his wife Mata </a:t>
            </a:r>
            <a:r>
              <a:rPr lang="en-US" dirty="0" err="1"/>
              <a:t>Khivi</a:t>
            </a:r>
            <a:r>
              <a:rPr lang="en-US" dirty="0"/>
              <a:t> is serving sweet delicious rice pudding in Guru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Langar</a:t>
            </a:r>
            <a:r>
              <a:rPr lang="en-US" dirty="0"/>
              <a:t>.</a:t>
            </a:r>
          </a:p>
          <a:p>
            <a:r>
              <a:rPr lang="en-US" dirty="0" err="1"/>
              <a:t>Balwand</a:t>
            </a:r>
            <a:r>
              <a:rPr lang="en-US" dirty="0"/>
              <a:t> says: Mata </a:t>
            </a:r>
            <a:r>
              <a:rPr lang="en-US" dirty="0" err="1"/>
              <a:t>Khivi</a:t>
            </a:r>
            <a:r>
              <a:rPr lang="en-US" dirty="0"/>
              <a:t> is a noble lady. She is like a tree with a large number of leaves that provided soothing shade to many.</a:t>
            </a:r>
          </a:p>
          <a:p>
            <a:r>
              <a:rPr lang="en-US" dirty="0" err="1">
                <a:latin typeface="GurbaniLipi" panose="00000400000000000000" pitchFamily="2" charset="0"/>
              </a:rPr>
              <a:t>pey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kbUl</a:t>
            </a:r>
            <a:r>
              <a:rPr lang="en-US" dirty="0">
                <a:latin typeface="GurbaniLipi" panose="00000400000000000000" pitchFamily="2" charset="0"/>
              </a:rPr>
              <a:t> ^</a:t>
            </a:r>
            <a:r>
              <a:rPr lang="en-US" dirty="0" err="1">
                <a:latin typeface="GurbaniLipi" panose="00000400000000000000" pitchFamily="2" charset="0"/>
              </a:rPr>
              <a:t>sm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nwil</a:t>
            </a:r>
            <a:r>
              <a:rPr lang="en-US" dirty="0">
                <a:latin typeface="GurbaniLipi" panose="00000400000000000000" pitchFamily="2" charset="0"/>
              </a:rPr>
              <a:t>, </a:t>
            </a:r>
            <a:r>
              <a:rPr lang="en-US" dirty="0" err="1">
                <a:latin typeface="GurbaniLipi" panose="00000400000000000000" pitchFamily="2" charset="0"/>
              </a:rPr>
              <a:t>jW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Gwl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mrdI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GwlI</a:t>
            </a:r>
            <a:r>
              <a:rPr lang="en-US" dirty="0">
                <a:latin typeface="GurbaniLipi" panose="00000400000000000000" pitchFamily="2" charset="0"/>
              </a:rPr>
              <a:t> ]</a:t>
            </a:r>
          </a:p>
          <a:p>
            <a:r>
              <a:rPr lang="en-US" dirty="0" err="1">
                <a:latin typeface="GurbaniLipi" panose="00000400000000000000" pitchFamily="2" charset="0"/>
              </a:rPr>
              <a:t>mwqw</a:t>
            </a:r>
            <a:r>
              <a:rPr lang="en-US" dirty="0">
                <a:latin typeface="GurbaniLipi" panose="00000400000000000000" pitchFamily="2" charset="0"/>
              </a:rPr>
              <a:t> ^</a:t>
            </a:r>
            <a:r>
              <a:rPr lang="en-US" dirty="0" err="1">
                <a:latin typeface="GurbaniLipi" panose="00000400000000000000" pitchFamily="2" charset="0"/>
              </a:rPr>
              <a:t>IvI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shu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soie</a:t>
            </a:r>
            <a:r>
              <a:rPr lang="en-US" dirty="0">
                <a:latin typeface="GurbaniLipi" panose="00000400000000000000" pitchFamily="2" charset="0"/>
              </a:rPr>
              <a:t>, </a:t>
            </a:r>
            <a:r>
              <a:rPr lang="en-US" dirty="0" err="1">
                <a:latin typeface="GurbaniLipi" panose="00000400000000000000" pitchFamily="2" charset="0"/>
              </a:rPr>
              <a:t>ijin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goie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auTwlI</a:t>
            </a:r>
            <a:r>
              <a:rPr lang="en-US" dirty="0">
                <a:latin typeface="GurbaniLipi" panose="00000400000000000000" pitchFamily="2" charset="0"/>
              </a:rPr>
              <a:t> ]</a:t>
            </a:r>
          </a:p>
          <a:p>
            <a:r>
              <a:rPr lang="en-US" dirty="0" err="1">
                <a:latin typeface="GurbaniLipi" panose="00000400000000000000" pitchFamily="2" charset="0"/>
              </a:rPr>
              <a:t>blvMf</a:t>
            </a:r>
            <a:r>
              <a:rPr lang="en-US" dirty="0">
                <a:latin typeface="GurbaniLipi" panose="00000400000000000000" pitchFamily="2" charset="0"/>
              </a:rPr>
              <a:t> ^</a:t>
            </a:r>
            <a:r>
              <a:rPr lang="en-US" dirty="0" err="1">
                <a:latin typeface="GurbaniLipi" panose="00000400000000000000" pitchFamily="2" charset="0"/>
              </a:rPr>
              <a:t>IvI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nyk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jn</a:t>
            </a:r>
            <a:r>
              <a:rPr lang="en-US" dirty="0">
                <a:latin typeface="GurbaniLipi" panose="00000400000000000000" pitchFamily="2" charset="0"/>
              </a:rPr>
              <a:t>, </a:t>
            </a:r>
            <a:r>
              <a:rPr lang="en-US" dirty="0" err="1">
                <a:latin typeface="GurbaniLipi" panose="00000400000000000000" pitchFamily="2" charset="0"/>
              </a:rPr>
              <a:t>ijs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bhuqI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Cwau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pqRwlI</a:t>
            </a:r>
            <a:r>
              <a:rPr lang="en-US" dirty="0">
                <a:latin typeface="GurbaniLipi" panose="00000400000000000000" pitchFamily="2" charset="0"/>
              </a:rPr>
              <a:t> ]</a:t>
            </a:r>
          </a:p>
        </p:txBody>
      </p:sp>
    </p:spTree>
    <p:extLst>
      <p:ext uri="{BB962C8B-B14F-4D97-AF65-F5344CB8AC3E}">
        <p14:creationId xmlns:p14="http://schemas.microsoft.com/office/powerpoint/2010/main" val="235345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MATA KHIVI AND GURU ANGAD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Mata </a:t>
            </a:r>
            <a:r>
              <a:rPr lang="en-US" dirty="0" err="1"/>
              <a:t>Khivi</a:t>
            </a:r>
            <a:r>
              <a:rPr lang="en-US" dirty="0"/>
              <a:t> was born in village </a:t>
            </a:r>
            <a:r>
              <a:rPr lang="en-US" dirty="0" err="1"/>
              <a:t>Sangher</a:t>
            </a:r>
            <a:r>
              <a:rPr lang="en-US" dirty="0"/>
              <a:t>, near </a:t>
            </a:r>
            <a:r>
              <a:rPr lang="en-US" dirty="0" err="1"/>
              <a:t>Khadoor</a:t>
            </a:r>
            <a:r>
              <a:rPr lang="en-US" dirty="0"/>
              <a:t>, Amritsar</a:t>
            </a:r>
          </a:p>
          <a:p>
            <a:r>
              <a:rPr lang="en-US" dirty="0"/>
              <a:t>She got married to Bhai </a:t>
            </a:r>
            <a:r>
              <a:rPr lang="en-US" dirty="0" err="1"/>
              <a:t>Lehna</a:t>
            </a:r>
            <a:r>
              <a:rPr lang="en-US" dirty="0"/>
              <a:t> (Guru </a:t>
            </a:r>
            <a:r>
              <a:rPr lang="en-US" dirty="0" err="1"/>
              <a:t>Angad</a:t>
            </a:r>
            <a:r>
              <a:rPr lang="en-US" dirty="0"/>
              <a:t>) in 1519</a:t>
            </a:r>
          </a:p>
          <a:p>
            <a:r>
              <a:rPr lang="en-US" dirty="0"/>
              <a:t>Mata </a:t>
            </a:r>
            <a:r>
              <a:rPr lang="en-US" dirty="0" err="1"/>
              <a:t>Khivi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came to </a:t>
            </a:r>
            <a:r>
              <a:rPr lang="en-US" dirty="0" err="1"/>
              <a:t>Kartarpur</a:t>
            </a:r>
            <a:r>
              <a:rPr lang="en-US" dirty="0"/>
              <a:t> a number of times from 1532-1539 with her husband – Bhai </a:t>
            </a:r>
            <a:r>
              <a:rPr lang="en-US" dirty="0" err="1"/>
              <a:t>Lehna</a:t>
            </a:r>
            <a:r>
              <a:rPr lang="en-US" dirty="0"/>
              <a:t>. She served and observed the working of </a:t>
            </a:r>
            <a:r>
              <a:rPr lang="en-US" dirty="0" err="1"/>
              <a:t>Langar</a:t>
            </a:r>
            <a:r>
              <a:rPr lang="en-US" dirty="0"/>
              <a:t> over there and learnt the art of </a:t>
            </a:r>
            <a:r>
              <a:rPr lang="en-US" dirty="0" err="1"/>
              <a:t>Langar</a:t>
            </a:r>
            <a:r>
              <a:rPr lang="en-US" dirty="0"/>
              <a:t> </a:t>
            </a:r>
            <a:r>
              <a:rPr lang="en-US" dirty="0" err="1"/>
              <a:t>seva</a:t>
            </a:r>
            <a:r>
              <a:rPr lang="en-US" dirty="0"/>
              <a:t>.</a:t>
            </a:r>
          </a:p>
          <a:p>
            <a:r>
              <a:rPr lang="en-US" dirty="0"/>
              <a:t>She applied the same rules of </a:t>
            </a:r>
            <a:r>
              <a:rPr lang="en-US" dirty="0" err="1"/>
              <a:t>Langar</a:t>
            </a:r>
            <a:r>
              <a:rPr lang="en-US" dirty="0"/>
              <a:t> at </a:t>
            </a:r>
            <a:r>
              <a:rPr lang="en-US" dirty="0" err="1"/>
              <a:t>Khadur</a:t>
            </a:r>
            <a:r>
              <a:rPr lang="en-US" dirty="0"/>
              <a:t> Sahib. </a:t>
            </a:r>
          </a:p>
          <a:p>
            <a:r>
              <a:rPr lang="en-US" dirty="0"/>
              <a:t>Her determination to do the </a:t>
            </a:r>
            <a:r>
              <a:rPr lang="en-US" dirty="0" err="1"/>
              <a:t>seva</a:t>
            </a:r>
            <a:r>
              <a:rPr lang="en-US" dirty="0"/>
              <a:t> and put into practice Sikh principles was far superior than anybody.</a:t>
            </a:r>
          </a:p>
        </p:txBody>
      </p:sp>
    </p:spTree>
    <p:extLst>
      <p:ext uri="{BB962C8B-B14F-4D97-AF65-F5344CB8AC3E}">
        <p14:creationId xmlns:p14="http://schemas.microsoft.com/office/powerpoint/2010/main" val="181456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MATA KHIVI’S SEVA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11678" cy="47182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She was the mother of Bibi </a:t>
            </a:r>
            <a:r>
              <a:rPr lang="en-US" dirty="0" err="1"/>
              <a:t>Amro</a:t>
            </a:r>
            <a:r>
              <a:rPr lang="en-US" dirty="0"/>
              <a:t> whose recitation of the following </a:t>
            </a:r>
            <a:r>
              <a:rPr lang="en-US" dirty="0" err="1"/>
              <a:t>shabad</a:t>
            </a:r>
            <a:r>
              <a:rPr lang="en-US" dirty="0"/>
              <a:t> in village </a:t>
            </a:r>
            <a:r>
              <a:rPr lang="en-US" dirty="0" err="1"/>
              <a:t>Basarkey</a:t>
            </a:r>
            <a:r>
              <a:rPr lang="en-US" dirty="0"/>
              <a:t> changed the lifestyle of Guru </a:t>
            </a:r>
            <a:r>
              <a:rPr lang="en-US" dirty="0" err="1"/>
              <a:t>Amardas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:</a:t>
            </a:r>
          </a:p>
          <a:p>
            <a:r>
              <a:rPr lang="en-US" dirty="0" err="1">
                <a:latin typeface="GurbaniLipi" panose="00000400000000000000" pitchFamily="2" charset="0"/>
              </a:rPr>
              <a:t>jwlI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rYin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jwlu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idnu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hUAw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jyqI</a:t>
            </a:r>
            <a:r>
              <a:rPr lang="en-US" dirty="0">
                <a:latin typeface="GurbaniLipi" panose="00000400000000000000" pitchFamily="2" charset="0"/>
              </a:rPr>
              <a:t> GVI </a:t>
            </a:r>
            <a:r>
              <a:rPr lang="en-US" dirty="0" err="1">
                <a:latin typeface="GurbaniLipi" panose="00000400000000000000" pitchFamily="2" charset="0"/>
              </a:rPr>
              <a:t>PwhI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qyqI</a:t>
            </a:r>
            <a:r>
              <a:rPr lang="en-US" dirty="0">
                <a:latin typeface="GurbaniLipi" panose="00000400000000000000" pitchFamily="2" charset="0"/>
              </a:rPr>
              <a:t> ]</a:t>
            </a:r>
          </a:p>
          <a:p>
            <a:r>
              <a:rPr lang="en-US" dirty="0" err="1">
                <a:latin typeface="GurbaniLipi" panose="00000400000000000000" pitchFamily="2" charset="0"/>
              </a:rPr>
              <a:t>ris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ris</a:t>
            </a:r>
            <a:r>
              <a:rPr lang="en-US" dirty="0">
                <a:latin typeface="GurbaniLipi" panose="00000400000000000000" pitchFamily="2" charset="0"/>
              </a:rPr>
              <a:t> cog </a:t>
            </a:r>
            <a:r>
              <a:rPr lang="en-US" dirty="0" err="1">
                <a:latin typeface="GurbaniLipi" panose="00000400000000000000" pitchFamily="2" charset="0"/>
              </a:rPr>
              <a:t>cugih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inq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Pwsih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CUtis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mUVy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kvn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guxI</a:t>
            </a:r>
            <a:r>
              <a:rPr lang="en-US" dirty="0">
                <a:latin typeface="GurbaniLipi" panose="00000400000000000000" pitchFamily="2" charset="0"/>
              </a:rPr>
              <a:t> ]2]</a:t>
            </a:r>
          </a:p>
          <a:p>
            <a:r>
              <a:rPr lang="en-US" dirty="0" err="1">
                <a:latin typeface="GurbaniLipi" panose="00000400000000000000" pitchFamily="2" charset="0"/>
              </a:rPr>
              <a:t>kwieAw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Awrxu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mnu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ivic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lohw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pMc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Agin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iqqu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lwig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rhI</a:t>
            </a:r>
            <a:r>
              <a:rPr lang="en-US" dirty="0">
                <a:latin typeface="GurbaniLipi" panose="00000400000000000000" pitchFamily="2" charset="0"/>
              </a:rPr>
              <a:t> ]</a:t>
            </a:r>
          </a:p>
          <a:p>
            <a:r>
              <a:rPr lang="en-US" dirty="0" err="1">
                <a:latin typeface="GurbaniLipi" panose="00000400000000000000" pitchFamily="2" charset="0"/>
              </a:rPr>
              <a:t>koiely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pwp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pVy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iqsu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aUpir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mnu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jilAw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sMn@I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icMq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BeI</a:t>
            </a:r>
            <a:r>
              <a:rPr lang="en-US" dirty="0">
                <a:latin typeface="GurbaniLipi" panose="00000400000000000000" pitchFamily="2" charset="0"/>
              </a:rPr>
              <a:t> ]3]</a:t>
            </a:r>
          </a:p>
          <a:p>
            <a:r>
              <a:rPr lang="en-US" dirty="0" err="1">
                <a:latin typeface="GurbaniLipi" panose="00000400000000000000" pitchFamily="2" charset="0"/>
              </a:rPr>
              <a:t>BieAw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mnUru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kMcnu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iPir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hovY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jy</a:t>
            </a:r>
            <a:r>
              <a:rPr lang="en-US" dirty="0">
                <a:latin typeface="GurbaniLipi" panose="00000400000000000000" pitchFamily="2" charset="0"/>
              </a:rPr>
              <a:t> guru </a:t>
            </a:r>
            <a:r>
              <a:rPr lang="en-US" dirty="0" err="1">
                <a:latin typeface="GurbaniLipi" panose="00000400000000000000" pitchFamily="2" charset="0"/>
              </a:rPr>
              <a:t>imlY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iqnyhw</a:t>
            </a:r>
            <a:r>
              <a:rPr lang="en-US" dirty="0">
                <a:latin typeface="GurbaniLipi" panose="00000400000000000000" pitchFamily="2" charset="0"/>
              </a:rPr>
              <a:t> ]</a:t>
            </a:r>
          </a:p>
          <a:p>
            <a:r>
              <a:rPr lang="en-US" dirty="0" err="1">
                <a:latin typeface="GurbaniLipi" panose="00000400000000000000" pitchFamily="2" charset="0"/>
              </a:rPr>
              <a:t>eyku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nwmu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AMimRqu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Ehu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dyvY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qau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nwnk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iqRstis</a:t>
            </a:r>
            <a:r>
              <a:rPr lang="en-US" dirty="0">
                <a:latin typeface="GurbaniLipi" panose="00000400000000000000" pitchFamily="2" charset="0"/>
              </a:rPr>
              <a:t> </a:t>
            </a:r>
            <a:r>
              <a:rPr lang="en-US" dirty="0" err="1">
                <a:latin typeface="GurbaniLipi" panose="00000400000000000000" pitchFamily="2" charset="0"/>
              </a:rPr>
              <a:t>dyhw</a:t>
            </a:r>
            <a:r>
              <a:rPr lang="en-US" dirty="0">
                <a:latin typeface="GurbaniLipi" panose="00000400000000000000" pitchFamily="2" charset="0"/>
              </a:rPr>
              <a:t> ]4]3]</a:t>
            </a:r>
          </a:p>
          <a:p>
            <a:r>
              <a:rPr lang="en-US" dirty="0"/>
              <a:t>Guru </a:t>
            </a:r>
            <a:r>
              <a:rPr lang="en-US" dirty="0" err="1"/>
              <a:t>Amardass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was so moved by the </a:t>
            </a:r>
            <a:r>
              <a:rPr lang="en-US" dirty="0" err="1"/>
              <a:t>Shabad</a:t>
            </a:r>
            <a:r>
              <a:rPr lang="en-US" dirty="0"/>
              <a:t> that he persuaded Bibi </a:t>
            </a:r>
            <a:r>
              <a:rPr lang="en-US" dirty="0" err="1"/>
              <a:t>Amro</a:t>
            </a:r>
            <a:r>
              <a:rPr lang="en-US" dirty="0"/>
              <a:t> to accompany him to </a:t>
            </a:r>
            <a:r>
              <a:rPr lang="en-US" dirty="0" err="1"/>
              <a:t>Khadoor</a:t>
            </a:r>
            <a:r>
              <a:rPr lang="en-US" dirty="0"/>
              <a:t> Sahib to see Guru </a:t>
            </a:r>
            <a:r>
              <a:rPr lang="en-US" dirty="0" err="1"/>
              <a:t>Angad</a:t>
            </a:r>
            <a:r>
              <a:rPr lang="en-US" dirty="0"/>
              <a:t> Dev </a:t>
            </a:r>
            <a:r>
              <a:rPr lang="en-US" dirty="0" err="1"/>
              <a:t>jee</a:t>
            </a:r>
            <a:endParaRPr lang="en-US" dirty="0"/>
          </a:p>
          <a:p>
            <a:r>
              <a:rPr lang="en-US" dirty="0"/>
              <a:t>Bibi </a:t>
            </a:r>
            <a:r>
              <a:rPr lang="en-US" dirty="0" err="1"/>
              <a:t>Amro</a:t>
            </a:r>
            <a:r>
              <a:rPr lang="en-US" dirty="0"/>
              <a:t> was married to Bhai </a:t>
            </a:r>
            <a:r>
              <a:rPr lang="en-US" dirty="0" err="1"/>
              <a:t>Jassu</a:t>
            </a:r>
            <a:r>
              <a:rPr lang="en-US" dirty="0"/>
              <a:t>, the nephew of Guru Amar </a:t>
            </a:r>
            <a:r>
              <a:rPr lang="en-US" dirty="0" err="1"/>
              <a:t>Dass</a:t>
            </a:r>
            <a:r>
              <a:rPr lang="en-US" dirty="0"/>
              <a:t> </a:t>
            </a:r>
            <a:r>
              <a:rPr lang="en-US" dirty="0" err="1"/>
              <a:t>jee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3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GURGADDI TO GURU AMAR DASS JEE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1909"/>
          </a:xfrm>
        </p:spPr>
        <p:txBody>
          <a:bodyPr/>
          <a:lstStyle/>
          <a:p>
            <a:r>
              <a:rPr lang="en-US" dirty="0" err="1"/>
              <a:t>Gurgaddi</a:t>
            </a:r>
            <a:r>
              <a:rPr lang="en-US" dirty="0"/>
              <a:t> to Guru Amar </a:t>
            </a:r>
            <a:r>
              <a:rPr lang="en-US" dirty="0" err="1"/>
              <a:t>Dass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and opposition  of </a:t>
            </a:r>
            <a:r>
              <a:rPr lang="en-US" dirty="0" err="1"/>
              <a:t>Dasu</a:t>
            </a:r>
            <a:r>
              <a:rPr lang="en-US" dirty="0"/>
              <a:t> and </a:t>
            </a:r>
            <a:r>
              <a:rPr lang="en-US" dirty="0" err="1"/>
              <a:t>Datu</a:t>
            </a:r>
            <a:r>
              <a:rPr lang="en-US" dirty="0"/>
              <a:t> </a:t>
            </a:r>
          </a:p>
          <a:p>
            <a:r>
              <a:rPr lang="en-US" dirty="0"/>
              <a:t>Mata </a:t>
            </a:r>
            <a:r>
              <a:rPr lang="en-US" dirty="0" err="1"/>
              <a:t>Khivi</a:t>
            </a:r>
            <a:r>
              <a:rPr lang="en-US" dirty="0"/>
              <a:t> persuaded her sons to respect Guru </a:t>
            </a:r>
            <a:r>
              <a:rPr lang="en-US" dirty="0" err="1"/>
              <a:t>Angad</a:t>
            </a:r>
            <a:r>
              <a:rPr lang="en-US" dirty="0"/>
              <a:t> Dev </a:t>
            </a:r>
            <a:r>
              <a:rPr lang="en-US" dirty="0" err="1"/>
              <a:t>jee’s</a:t>
            </a:r>
            <a:r>
              <a:rPr lang="en-US" dirty="0"/>
              <a:t> decision and accept Guru </a:t>
            </a:r>
            <a:r>
              <a:rPr lang="en-US" dirty="0" err="1"/>
              <a:t>Amardass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as the next Guru</a:t>
            </a:r>
          </a:p>
          <a:p>
            <a:r>
              <a:rPr lang="en-US" dirty="0" err="1"/>
              <a:t>Dasu</a:t>
            </a:r>
            <a:r>
              <a:rPr lang="en-US" dirty="0"/>
              <a:t> started calling himself the next Guru</a:t>
            </a:r>
          </a:p>
          <a:p>
            <a:r>
              <a:rPr lang="en-US" dirty="0"/>
              <a:t>Guru </a:t>
            </a:r>
            <a:r>
              <a:rPr lang="en-US" dirty="0" err="1"/>
              <a:t>Amardass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left </a:t>
            </a:r>
            <a:r>
              <a:rPr lang="en-US" dirty="0" err="1"/>
              <a:t>Goindwal</a:t>
            </a:r>
            <a:r>
              <a:rPr lang="en-US" dirty="0"/>
              <a:t> and came to his village </a:t>
            </a:r>
            <a:r>
              <a:rPr lang="en-US" dirty="0" err="1"/>
              <a:t>Basarke</a:t>
            </a:r>
            <a:endParaRPr lang="en-US" dirty="0"/>
          </a:p>
          <a:p>
            <a:r>
              <a:rPr lang="en-US" dirty="0"/>
              <a:t>Mata </a:t>
            </a:r>
            <a:r>
              <a:rPr lang="en-US" dirty="0" err="1"/>
              <a:t>Khivi</a:t>
            </a:r>
            <a:r>
              <a:rPr lang="en-US" dirty="0"/>
              <a:t> along with Baba Buddha came to </a:t>
            </a:r>
            <a:r>
              <a:rPr lang="en-US" dirty="0" err="1"/>
              <a:t>Basarke</a:t>
            </a:r>
            <a:r>
              <a:rPr lang="en-US" dirty="0"/>
              <a:t> to apologize and persuade Guru </a:t>
            </a:r>
            <a:r>
              <a:rPr lang="en-US" dirty="0" err="1"/>
              <a:t>Amardass</a:t>
            </a:r>
            <a:r>
              <a:rPr lang="en-US" dirty="0"/>
              <a:t> to go back to </a:t>
            </a:r>
            <a:r>
              <a:rPr lang="en-US" dirty="0" err="1"/>
              <a:t>Goindwal</a:t>
            </a:r>
            <a:r>
              <a:rPr lang="en-US" dirty="0"/>
              <a:t> and exercise his duties as the third Guru.</a:t>
            </a:r>
          </a:p>
          <a:p>
            <a:r>
              <a:rPr lang="en-US" dirty="0"/>
              <a:t>Guru </a:t>
            </a:r>
            <a:r>
              <a:rPr lang="en-US" dirty="0" err="1"/>
              <a:t>Amardass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respected Mata </a:t>
            </a:r>
            <a:r>
              <a:rPr lang="en-US" dirty="0" err="1"/>
              <a:t>Khivi</a:t>
            </a:r>
            <a:r>
              <a:rPr lang="en-US" dirty="0"/>
              <a:t>. He came back to </a:t>
            </a:r>
            <a:r>
              <a:rPr lang="en-US" dirty="0" err="1"/>
              <a:t>Goindwal</a:t>
            </a:r>
            <a:r>
              <a:rPr lang="en-US" dirty="0"/>
              <a:t> and assumed the duties of </a:t>
            </a:r>
            <a:r>
              <a:rPr lang="en-US" dirty="0" err="1"/>
              <a:t>Guruship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49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MATA KHIVI’S PERSUATION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Mata </a:t>
            </a:r>
            <a:r>
              <a:rPr lang="en-US" dirty="0" err="1"/>
              <a:t>Khivi</a:t>
            </a:r>
            <a:r>
              <a:rPr lang="en-US" dirty="0"/>
              <a:t> successfully convinced </a:t>
            </a:r>
            <a:r>
              <a:rPr lang="en-US" dirty="0" err="1"/>
              <a:t>Dasu</a:t>
            </a:r>
            <a:r>
              <a:rPr lang="en-US" dirty="0"/>
              <a:t> to give up his claim of </a:t>
            </a:r>
            <a:r>
              <a:rPr lang="en-US" dirty="0" err="1"/>
              <a:t>Guruship</a:t>
            </a:r>
            <a:r>
              <a:rPr lang="en-US" dirty="0"/>
              <a:t>.</a:t>
            </a:r>
          </a:p>
          <a:p>
            <a:r>
              <a:rPr lang="en-US" dirty="0" err="1"/>
              <a:t>Dasu</a:t>
            </a:r>
            <a:r>
              <a:rPr lang="en-US" dirty="0"/>
              <a:t> apologized and accepted Guru </a:t>
            </a:r>
            <a:r>
              <a:rPr lang="en-US" dirty="0" err="1"/>
              <a:t>Amardass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 as the next Guru</a:t>
            </a:r>
          </a:p>
          <a:p>
            <a:r>
              <a:rPr lang="en-US" dirty="0" err="1"/>
              <a:t>Datu</a:t>
            </a:r>
            <a:r>
              <a:rPr lang="en-US" dirty="0"/>
              <a:t> also came to senses when Guru Arjun Dev </a:t>
            </a:r>
            <a:r>
              <a:rPr lang="en-US" dirty="0" err="1"/>
              <a:t>jee</a:t>
            </a:r>
            <a:r>
              <a:rPr lang="en-US" dirty="0"/>
              <a:t> visited </a:t>
            </a:r>
            <a:r>
              <a:rPr lang="en-US" dirty="0" err="1"/>
              <a:t>Khadur</a:t>
            </a:r>
            <a:r>
              <a:rPr lang="en-US" dirty="0"/>
              <a:t> Sahib to see Mata </a:t>
            </a:r>
            <a:r>
              <a:rPr lang="en-US" dirty="0" err="1"/>
              <a:t>Khivi</a:t>
            </a:r>
            <a:r>
              <a:rPr lang="en-US" dirty="0"/>
              <a:t> </a:t>
            </a:r>
            <a:r>
              <a:rPr lang="en-US" dirty="0" err="1"/>
              <a:t>jee</a:t>
            </a:r>
            <a:r>
              <a:rPr lang="en-US" dirty="0"/>
              <a:t>. This is when </a:t>
            </a:r>
            <a:r>
              <a:rPr lang="en-US" dirty="0" err="1"/>
              <a:t>Datu</a:t>
            </a:r>
            <a:r>
              <a:rPr lang="en-US" dirty="0"/>
              <a:t> apologized to the Guru</a:t>
            </a:r>
          </a:p>
          <a:p>
            <a:r>
              <a:rPr lang="en-US" dirty="0"/>
              <a:t> Mata </a:t>
            </a:r>
            <a:r>
              <a:rPr lang="en-US" dirty="0" err="1"/>
              <a:t>jee</a:t>
            </a:r>
            <a:r>
              <a:rPr lang="en-US" dirty="0"/>
              <a:t> passed away in 1582CE</a:t>
            </a:r>
          </a:p>
        </p:txBody>
      </p:sp>
    </p:spTree>
    <p:extLst>
      <p:ext uri="{BB962C8B-B14F-4D97-AF65-F5344CB8AC3E}">
        <p14:creationId xmlns:p14="http://schemas.microsoft.com/office/powerpoint/2010/main" val="300904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539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GurbaniLipi</vt:lpstr>
      <vt:lpstr>Office Theme</vt:lpstr>
      <vt:lpstr>MATA KHEEVI JEE</vt:lpstr>
      <vt:lpstr>MATA KHIVI JEE IN THE LANGAR</vt:lpstr>
      <vt:lpstr>MATA KHIVI PRAISED IN GURU GRANTH SAHIB</vt:lpstr>
      <vt:lpstr>MATA KHIVI AND GURU ANGAD</vt:lpstr>
      <vt:lpstr>MATA KHIVI’S SEVA</vt:lpstr>
      <vt:lpstr>GURGADDI TO GURU AMAR DASS JEE</vt:lpstr>
      <vt:lpstr>MATA KHIVI’S PERSUATION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KHEEVI JEE</dc:title>
  <dc:creator>Kuldeep Singh</dc:creator>
  <cp:lastModifiedBy>Kuldeep Singh</cp:lastModifiedBy>
  <cp:revision>21</cp:revision>
  <dcterms:created xsi:type="dcterms:W3CDTF">2019-05-11T14:55:51Z</dcterms:created>
  <dcterms:modified xsi:type="dcterms:W3CDTF">2019-05-31T19:01:55Z</dcterms:modified>
</cp:coreProperties>
</file>